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95" r:id="rId2"/>
  </p:sldMasterIdLst>
  <p:sldIdLst>
    <p:sldId id="284" r:id="rId3"/>
    <p:sldId id="292" r:id="rId4"/>
    <p:sldId id="306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1" r:id="rId13"/>
    <p:sldId id="302" r:id="rId14"/>
    <p:sldId id="303" r:id="rId15"/>
    <p:sldId id="30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4040"/>
    <a:srgbClr val="427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98" autoAdjust="0"/>
    <p:restoredTop sz="94660"/>
  </p:normalViewPr>
  <p:slideViewPr>
    <p:cSldViewPr snapToGrid="0">
      <p:cViewPr varScale="1">
        <p:scale>
          <a:sx n="90" d="100"/>
          <a:sy n="90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3A85FD8-1DFD-46D9-82C7-B6DABCBA62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8D9AD7C-E096-44AC-9918-C756786C6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0731" cy="1403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5111" y="-233842"/>
            <a:ext cx="1403048" cy="1870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21269" y="5454952"/>
            <a:ext cx="1870731" cy="1403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841" y="5221111"/>
            <a:ext cx="1403048" cy="187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2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2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6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8D8C0-1856-401D-AA55-5507FA84F245}" type="datetimeFigureOut">
              <a:rPr kumimoji="0" lang="en-US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8/20/2023</a:t>
            </a:fld>
            <a:endParaRPr kumimoji="0" lang="en-US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5D7C1-D1C8-4735-BE8F-3B8FC001CDAC}" type="slidenum">
              <a:rPr kumimoji="0" 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07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2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6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6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2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85FD8-1DFD-46D9-82C7-B6DABCBA6298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AD7C-E096-44AC-9918-C756786C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3A85FD8-1DFD-46D9-82C7-B6DABCBA6298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78D9AD7C-E096-44AC-9918-C756786C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96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6ADA3-E9AD-E603-A82C-A8363375F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58" y="-151043"/>
            <a:ext cx="7272296" cy="716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88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0DECC-17A3-590E-BC56-2EA95122F36C}"/>
              </a:ext>
            </a:extLst>
          </p:cNvPr>
          <p:cNvSpPr txBox="1"/>
          <p:nvPr/>
        </p:nvSpPr>
        <p:spPr>
          <a:xfrm>
            <a:off x="1703295" y="1565028"/>
            <a:ext cx="5970493" cy="372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lnSpc>
                <a:spcPct val="150000"/>
              </a:lnSpc>
            </a:pP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8-آوردگاه فرهنگی،معنوی </a:t>
            </a:r>
            <a:r>
              <a:rPr lang="fa-IR" sz="5400" dirty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اربعین</a:t>
            </a: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 از نجف تا کربلا</a:t>
            </a:r>
            <a:endParaRPr lang="en-US" sz="540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41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0A5523-1B3C-758A-B98C-C4ABFE284638}"/>
              </a:ext>
            </a:extLst>
          </p:cNvPr>
          <p:cNvSpPr txBox="1"/>
          <p:nvPr/>
        </p:nvSpPr>
        <p:spPr>
          <a:xfrm>
            <a:off x="2599765" y="1104609"/>
            <a:ext cx="4733365" cy="464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lnSpc>
                <a:spcPct val="150000"/>
              </a:lnSpc>
            </a:pP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9-</a:t>
            </a:r>
            <a:r>
              <a:rPr lang="fa-IR" sz="5400" dirty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اربعین</a:t>
            </a: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 مصداق بارز سبک زندگی اسلامی</a:t>
            </a:r>
            <a:endParaRPr lang="en-US" sz="540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  <a:p>
            <a:pPr algn="ctr" defTabSz="914400" rtl="1"/>
            <a:endParaRPr lang="en-US" sz="5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4863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3DFDB3-EE33-6221-9A43-06CE15C9479C}"/>
              </a:ext>
            </a:extLst>
          </p:cNvPr>
          <p:cNvSpPr txBox="1"/>
          <p:nvPr/>
        </p:nvSpPr>
        <p:spPr>
          <a:xfrm>
            <a:off x="2438401" y="1565028"/>
            <a:ext cx="5020235" cy="372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lnSpc>
                <a:spcPct val="150000"/>
              </a:lnSpc>
            </a:pP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10-</a:t>
            </a:r>
            <a:r>
              <a:rPr lang="fa-IR" sz="5400" dirty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اربعین</a:t>
            </a: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 نمایش قدرت نرم جهان اسلام</a:t>
            </a:r>
            <a:endParaRPr lang="en-US" sz="540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038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45C1CA-B9CE-B0D2-20A4-2D1E5C097185}"/>
              </a:ext>
            </a:extLst>
          </p:cNvPr>
          <p:cNvSpPr txBox="1"/>
          <p:nvPr/>
        </p:nvSpPr>
        <p:spPr>
          <a:xfrm>
            <a:off x="2241176" y="1565028"/>
            <a:ext cx="5217459" cy="372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lnSpc>
                <a:spcPct val="150000"/>
              </a:lnSpc>
            </a:pP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11-</a:t>
            </a:r>
            <a:r>
              <a:rPr lang="fa-IR" sz="5400" dirty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اربعین</a:t>
            </a: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 عرصه ای بزرگ برای جهاد تبیین</a:t>
            </a:r>
            <a:endParaRPr lang="en-US" sz="540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8717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13D72-D9B3-D45A-3952-4EE46B54326A}"/>
              </a:ext>
            </a:extLst>
          </p:cNvPr>
          <p:cNvSpPr txBox="1"/>
          <p:nvPr/>
        </p:nvSpPr>
        <p:spPr>
          <a:xfrm>
            <a:off x="1797946" y="956930"/>
            <a:ext cx="6016985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lnSpc>
                <a:spcPct val="150000"/>
              </a:lnSpc>
            </a:pP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12-</a:t>
            </a:r>
            <a:r>
              <a:rPr lang="fa-IR" sz="5400" dirty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اربعین</a:t>
            </a: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 معبری برای راه قدس از کربلا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sz="3600" dirty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(راه قدس از کربلا می گذرد)</a:t>
            </a:r>
          </a:p>
        </p:txBody>
      </p:sp>
    </p:spTree>
    <p:extLst>
      <p:ext uri="{BB962C8B-B14F-4D97-AF65-F5344CB8AC3E}">
        <p14:creationId xmlns:p14="http://schemas.microsoft.com/office/powerpoint/2010/main" val="401726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95263-4569-A8F1-4D19-248906B23D7D}"/>
              </a:ext>
            </a:extLst>
          </p:cNvPr>
          <p:cNvSpPr txBox="1"/>
          <p:nvPr/>
        </p:nvSpPr>
        <p:spPr>
          <a:xfrm>
            <a:off x="85058" y="2009553"/>
            <a:ext cx="8176439" cy="23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5200" dirty="0">
                <a:solidFill>
                  <a:srgbClr val="C00000"/>
                </a:solidFill>
                <a:cs typeface="B Titr" panose="00000700000000000000" pitchFamily="2" charset="-78"/>
              </a:rPr>
              <a:t>1-ویژگی های حماسه اربعین در شرایط امروز</a:t>
            </a:r>
            <a:endParaRPr lang="en-US" sz="5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735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0D15B5-68CC-DD88-7FBE-78F3C29FA062}"/>
              </a:ext>
            </a:extLst>
          </p:cNvPr>
          <p:cNvSpPr txBox="1"/>
          <p:nvPr/>
        </p:nvSpPr>
        <p:spPr>
          <a:xfrm>
            <a:off x="2384611" y="1385734"/>
            <a:ext cx="5163670" cy="372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lnSpc>
                <a:spcPct val="150000"/>
              </a:lnSpc>
            </a:pP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1-</a:t>
            </a:r>
            <a:r>
              <a:rPr lang="fa-IR" sz="5400" dirty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اربعین</a:t>
            </a: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 بزرگ ترین همایش انسان ها در تاریخ بشریت</a:t>
            </a:r>
            <a:endParaRPr lang="en-US" sz="540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966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31A1B-6E83-EFED-4C2D-681889AA2657}"/>
              </a:ext>
            </a:extLst>
          </p:cNvPr>
          <p:cNvSpPr txBox="1"/>
          <p:nvPr/>
        </p:nvSpPr>
        <p:spPr>
          <a:xfrm>
            <a:off x="3137647" y="941781"/>
            <a:ext cx="3765177" cy="497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2-</a:t>
            </a:r>
            <a:r>
              <a:rPr lang="fa-IR" sz="5400" dirty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اربعین</a:t>
            </a: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 و جهانی شدن تمدن نوین اسلامی</a:t>
            </a:r>
            <a:endParaRPr lang="en-US" sz="540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264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128B89-1BB5-B391-69DC-A2D71F87444B}"/>
              </a:ext>
            </a:extLst>
          </p:cNvPr>
          <p:cNvSpPr txBox="1"/>
          <p:nvPr/>
        </p:nvSpPr>
        <p:spPr>
          <a:xfrm>
            <a:off x="2528046" y="2188276"/>
            <a:ext cx="5056094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lnSpc>
                <a:spcPct val="150000"/>
              </a:lnSpc>
            </a:pP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3-</a:t>
            </a:r>
            <a:r>
              <a:rPr lang="fa-IR" sz="5400" dirty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اربعین</a:t>
            </a: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 مقدمه ای برای ظهور</a:t>
            </a:r>
            <a:endParaRPr lang="en-US" sz="540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038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3E074C-070B-B03D-F974-101C9DEB02E0}"/>
              </a:ext>
            </a:extLst>
          </p:cNvPr>
          <p:cNvSpPr txBox="1"/>
          <p:nvPr/>
        </p:nvSpPr>
        <p:spPr>
          <a:xfrm>
            <a:off x="2599765" y="2188276"/>
            <a:ext cx="4554070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lnSpc>
                <a:spcPct val="150000"/>
              </a:lnSpc>
            </a:pP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4-</a:t>
            </a:r>
            <a:r>
              <a:rPr lang="fa-IR" sz="5400" dirty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اربعین</a:t>
            </a: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 حسینی و ظهور مهدوی</a:t>
            </a:r>
            <a:endParaRPr lang="en-US" sz="540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354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B6886-32A5-A725-5466-1002A60918D9}"/>
              </a:ext>
            </a:extLst>
          </p:cNvPr>
          <p:cNvSpPr txBox="1"/>
          <p:nvPr/>
        </p:nvSpPr>
        <p:spPr>
          <a:xfrm>
            <a:off x="1685156" y="1426805"/>
            <a:ext cx="5194108" cy="372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lnSpc>
                <a:spcPct val="150000"/>
              </a:lnSpc>
            </a:pP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5-</a:t>
            </a:r>
            <a:r>
              <a:rPr lang="fa-IR" sz="5400" dirty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اربعین</a:t>
            </a: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 نمادی از قدرت محور مقاومت و جهان اسلام</a:t>
            </a:r>
            <a:endParaRPr lang="en-US" sz="540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048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5446B9-83BB-0092-6094-E1D8B05A6464}"/>
              </a:ext>
            </a:extLst>
          </p:cNvPr>
          <p:cNvSpPr txBox="1"/>
          <p:nvPr/>
        </p:nvSpPr>
        <p:spPr>
          <a:xfrm>
            <a:off x="2183219" y="941780"/>
            <a:ext cx="5450958" cy="497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lnSpc>
                <a:spcPct val="150000"/>
              </a:lnSpc>
            </a:pP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6-</a:t>
            </a:r>
            <a:r>
              <a:rPr lang="fa-IR" sz="5400" dirty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اربعین</a:t>
            </a: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 فرهنگ جهادی و زنده جهان اسلام و مستضعفان جهان</a:t>
            </a:r>
            <a:endParaRPr lang="en-US" sz="540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979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D8D73-332C-6B60-4BF8-244C8CA639B0}"/>
              </a:ext>
            </a:extLst>
          </p:cNvPr>
          <p:cNvSpPr txBox="1"/>
          <p:nvPr/>
        </p:nvSpPr>
        <p:spPr>
          <a:xfrm>
            <a:off x="2707341" y="2188276"/>
            <a:ext cx="4231342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lnSpc>
                <a:spcPct val="150000"/>
              </a:lnSpc>
            </a:pP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7-</a:t>
            </a:r>
            <a:r>
              <a:rPr lang="fa-IR" sz="5400" dirty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اربعین</a:t>
            </a:r>
            <a:r>
              <a:rPr lang="fa-IR" sz="54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 نماد هویت اسلام ناب</a:t>
            </a:r>
            <a:endParaRPr lang="en-US" sz="540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648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299</TotalTime>
  <Words>100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modir01</dc:creator>
  <cp:lastModifiedBy>Mahdi Rohani</cp:lastModifiedBy>
  <cp:revision>18</cp:revision>
  <dcterms:created xsi:type="dcterms:W3CDTF">2023-06-19T06:54:27Z</dcterms:created>
  <dcterms:modified xsi:type="dcterms:W3CDTF">2023-08-20T10:06:56Z</dcterms:modified>
</cp:coreProperties>
</file>