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28849"/>
            <a:ext cx="5700254" cy="2121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5FD8-1DFD-46D9-82C7-B6DABCBA629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AD7C-E096-44AC-9918-C756786C63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51100"/>
            <a:ext cx="4622800" cy="1181099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" y="3756022"/>
            <a:ext cx="5207000" cy="44767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20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5FD8-1DFD-46D9-82C7-B6DABCBA629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AD7C-E096-44AC-9918-C756786C63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03048" cy="1403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0952" y="0"/>
            <a:ext cx="1403048" cy="1403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40952" y="5454952"/>
            <a:ext cx="1403048" cy="1403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0" y="5454952"/>
            <a:ext cx="1403048" cy="14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7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646488"/>
            <a:ext cx="7886700" cy="9429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5FD8-1DFD-46D9-82C7-B6DABCBA629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AD7C-E096-44AC-9918-C756786C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8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solidFill>
            <a:schemeClr val="bg1">
              <a:lumMod val="95000"/>
              <a:alpha val="70000"/>
            </a:schemeClr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solidFill>
            <a:schemeClr val="bg1">
              <a:lumMod val="95000"/>
              <a:alpha val="70000"/>
            </a:schemeClr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5FD8-1DFD-46D9-82C7-B6DABCBA629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AD7C-E096-44AC-9918-C756786C636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03048" cy="1403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0952" y="0"/>
            <a:ext cx="1403048" cy="1403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40952" y="5454952"/>
            <a:ext cx="1403048" cy="1403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0" y="5454952"/>
            <a:ext cx="1403048" cy="14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4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5FD8-1DFD-46D9-82C7-B6DABCBA629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AD7C-E096-44AC-9918-C756786C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5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5FD8-1DFD-46D9-82C7-B6DABCBA6298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AD7C-E096-44AC-9918-C756786C6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4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0D15B5-68CC-DD88-7FBE-78F3C29FA062}"/>
              </a:ext>
            </a:extLst>
          </p:cNvPr>
          <p:cNvSpPr txBox="1"/>
          <p:nvPr/>
        </p:nvSpPr>
        <p:spPr>
          <a:xfrm>
            <a:off x="860611" y="1385734"/>
            <a:ext cx="5163670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1-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بزرگ ترین همایش انسان ها در تاریخ بشریت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8096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0A5523-1B3C-758A-B98C-C4ABFE284638}"/>
              </a:ext>
            </a:extLst>
          </p:cNvPr>
          <p:cNvSpPr txBox="1"/>
          <p:nvPr/>
        </p:nvSpPr>
        <p:spPr>
          <a:xfrm>
            <a:off x="1075764" y="1104608"/>
            <a:ext cx="4733365" cy="4648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10-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مصداق بارز سبک زندگی اسلامی</a:t>
            </a:r>
            <a:endParaRPr lang="en-US" sz="5400" dirty="0">
              <a:cs typeface="B Titr" panose="00000700000000000000" pitchFamily="2" charset="-78"/>
            </a:endParaRPr>
          </a:p>
          <a:p>
            <a:pPr algn="ctr" rtl="1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6621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3DFDB3-EE33-6221-9A43-06CE15C9479C}"/>
              </a:ext>
            </a:extLst>
          </p:cNvPr>
          <p:cNvSpPr txBox="1"/>
          <p:nvPr/>
        </p:nvSpPr>
        <p:spPr>
          <a:xfrm>
            <a:off x="914400" y="1565028"/>
            <a:ext cx="5020235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11-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نمایش قدرت نرم جهان اسلام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698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45C1CA-B9CE-B0D2-20A4-2D1E5C097185}"/>
              </a:ext>
            </a:extLst>
          </p:cNvPr>
          <p:cNvSpPr txBox="1"/>
          <p:nvPr/>
        </p:nvSpPr>
        <p:spPr>
          <a:xfrm>
            <a:off x="717175" y="1565028"/>
            <a:ext cx="5217459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12-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عرصه ای بزرگ برای جهاد تبیین است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654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F31A1B-6E83-EFED-4C2D-681889AA2657}"/>
              </a:ext>
            </a:extLst>
          </p:cNvPr>
          <p:cNvSpPr txBox="1"/>
          <p:nvPr/>
        </p:nvSpPr>
        <p:spPr>
          <a:xfrm>
            <a:off x="1613646" y="941780"/>
            <a:ext cx="3765177" cy="4974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2-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و جهانی شدن تمدن نوین اسلامی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01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128B89-1BB5-B391-69DC-A2D71F87444B}"/>
              </a:ext>
            </a:extLst>
          </p:cNvPr>
          <p:cNvSpPr txBox="1"/>
          <p:nvPr/>
        </p:nvSpPr>
        <p:spPr>
          <a:xfrm>
            <a:off x="1004046" y="2188275"/>
            <a:ext cx="5056094" cy="248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3-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مقدمه ای برای ظهور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273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3E074C-070B-B03D-F974-101C9DEB02E0}"/>
              </a:ext>
            </a:extLst>
          </p:cNvPr>
          <p:cNvSpPr txBox="1"/>
          <p:nvPr/>
        </p:nvSpPr>
        <p:spPr>
          <a:xfrm>
            <a:off x="1075765" y="2188275"/>
            <a:ext cx="4554070" cy="248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4-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حسینی و ظهور مهدوی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948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3B6886-32A5-A725-5466-1002A60918D9}"/>
              </a:ext>
            </a:extLst>
          </p:cNvPr>
          <p:cNvSpPr txBox="1"/>
          <p:nvPr/>
        </p:nvSpPr>
        <p:spPr>
          <a:xfrm>
            <a:off x="1362635" y="941780"/>
            <a:ext cx="4518213" cy="4974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5-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نمادی از قدرت محور مقاومت و جهان اسلام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559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5446B9-83BB-0092-6094-E1D8B05A6464}"/>
              </a:ext>
            </a:extLst>
          </p:cNvPr>
          <p:cNvSpPr txBox="1"/>
          <p:nvPr/>
        </p:nvSpPr>
        <p:spPr>
          <a:xfrm>
            <a:off x="914400" y="941780"/>
            <a:ext cx="5020234" cy="4974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6-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فرهنگ مهاجم و زنده جهان اسلام و مستضعفان جهان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123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BD8D73-332C-6B60-4BF8-244C8CA639B0}"/>
              </a:ext>
            </a:extLst>
          </p:cNvPr>
          <p:cNvSpPr txBox="1"/>
          <p:nvPr/>
        </p:nvSpPr>
        <p:spPr>
          <a:xfrm>
            <a:off x="1183341" y="2188275"/>
            <a:ext cx="4231342" cy="248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7-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نماد هویت اسلام ناب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202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C0DECC-17A3-590E-BC56-2EA95122F36C}"/>
              </a:ext>
            </a:extLst>
          </p:cNvPr>
          <p:cNvSpPr txBox="1"/>
          <p:nvPr/>
        </p:nvSpPr>
        <p:spPr>
          <a:xfrm>
            <a:off x="179294" y="1565028"/>
            <a:ext cx="5970493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8-آوردگاه فرهنگی،معنوی </a:t>
            </a:r>
            <a:r>
              <a:rPr lang="fa-IR" sz="5400" dirty="0">
                <a:solidFill>
                  <a:srgbClr val="FF0000"/>
                </a:solidFill>
                <a:cs typeface="B Titr" panose="00000700000000000000" pitchFamily="2" charset="-78"/>
              </a:rPr>
              <a:t>اربعین</a:t>
            </a:r>
            <a:r>
              <a:rPr lang="fa-IR" sz="5400" dirty="0">
                <a:cs typeface="B Titr" panose="00000700000000000000" pitchFamily="2" charset="-78"/>
              </a:rPr>
              <a:t> از نجف تا کربلا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037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613D72-D9B3-D45A-3952-4EE46B54326A}"/>
              </a:ext>
            </a:extLst>
          </p:cNvPr>
          <p:cNvSpPr txBox="1"/>
          <p:nvPr/>
        </p:nvSpPr>
        <p:spPr>
          <a:xfrm>
            <a:off x="1613647" y="1565028"/>
            <a:ext cx="3639671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cs typeface="B Titr" panose="00000700000000000000" pitchFamily="2" charset="-78"/>
              </a:rPr>
              <a:t>9-راه قدس از کربلا میگذرد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979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84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www.Ghalamo.com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www.Ghalamo.com</dc:creator>
  <dc:description>www.Ghalamo.com</dc:description>
  <cp:lastModifiedBy>Hamidreza Alavi</cp:lastModifiedBy>
  <cp:revision>9</cp:revision>
  <dcterms:created xsi:type="dcterms:W3CDTF">2019-10-19T06:46:20Z</dcterms:created>
  <dcterms:modified xsi:type="dcterms:W3CDTF">2024-08-05T14:34:51Z</dcterms:modified>
</cp:coreProperties>
</file>