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2" r:id="rId4"/>
    <p:sldId id="263" r:id="rId5"/>
    <p:sldId id="264" r:id="rId6"/>
    <p:sldId id="258" r:id="rId7"/>
    <p:sldId id="265" r:id="rId8"/>
    <p:sldId id="259" r:id="rId9"/>
    <p:sldId id="266" r:id="rId10"/>
    <p:sldId id="261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291" autoAdjust="0"/>
  </p:normalViewPr>
  <p:slideViewPr>
    <p:cSldViewPr snapToGrid="0">
      <p:cViewPr varScale="1">
        <p:scale>
          <a:sx n="51" d="100"/>
          <a:sy n="51" d="100"/>
        </p:scale>
        <p:origin x="10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6B8D8C0-1856-401D-AA55-5507FA84F24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855D7C1-D1C8-4735-BE8F-3B8FC00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8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D8C0-1856-401D-AA55-5507FA84F24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7C1-D1C8-4735-BE8F-3B8FC00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3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D8C0-1856-401D-AA55-5507FA84F24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7C1-D1C8-4735-BE8F-3B8FC00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3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D8C0-1856-401D-AA55-5507FA84F24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7C1-D1C8-4735-BE8F-3B8FC00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D8C0-1856-401D-AA55-5507FA84F24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7C1-D1C8-4735-BE8F-3B8FC00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6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D8C0-1856-401D-AA55-5507FA84F24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7C1-D1C8-4735-BE8F-3B8FC00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D8C0-1856-401D-AA55-5507FA84F24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7C1-D1C8-4735-BE8F-3B8FC00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D8C0-1856-401D-AA55-5507FA84F24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7C1-D1C8-4735-BE8F-3B8FC00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0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D8C0-1856-401D-AA55-5507FA84F24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7C1-D1C8-4735-BE8F-3B8FC00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7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D8C0-1856-401D-AA55-5507FA84F24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855D7C1-D1C8-4735-BE8F-3B8FC00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2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6B8D8C0-1856-401D-AA55-5507FA84F24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855D7C1-D1C8-4735-BE8F-3B8FC00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94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6B8D8C0-1856-401D-AA55-5507FA84F24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855D7C1-D1C8-4735-BE8F-3B8FC001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2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F4B13F-4F59-B0AB-66ED-3D43B9D91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1683027"/>
            <a:ext cx="11098695" cy="443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2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EFF8A-0407-5676-2E01-5C232A00F6C6}"/>
              </a:ext>
            </a:extLst>
          </p:cNvPr>
          <p:cNvSpPr txBox="1"/>
          <p:nvPr/>
        </p:nvSpPr>
        <p:spPr>
          <a:xfrm>
            <a:off x="610146" y="1183341"/>
            <a:ext cx="1097170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5600" dirty="0">
                <a:solidFill>
                  <a:srgbClr val="FFFF00"/>
                </a:solidFill>
                <a:cs typeface="B Titr" panose="00000700000000000000" pitchFamily="2" charset="-78"/>
              </a:rPr>
              <a:t>8-شناسایی زائران نخبه(فرهنگی،هنری و...</a:t>
            </a:r>
            <a:r>
              <a:rPr lang="en-US" sz="5600" dirty="0">
                <a:solidFill>
                  <a:srgbClr val="FFFF00"/>
                </a:solidFill>
                <a:cs typeface="B Titr" panose="00000700000000000000" pitchFamily="2" charset="-78"/>
              </a:rPr>
              <a:t>(</a:t>
            </a:r>
            <a:r>
              <a:rPr lang="fa-IR" sz="5600" dirty="0">
                <a:solidFill>
                  <a:srgbClr val="FFFF00"/>
                </a:solidFill>
                <a:cs typeface="B Titr" panose="00000700000000000000" pitchFamily="2" charset="-78"/>
              </a:rPr>
              <a:t> بهره گیری از توانمندی های ایشان در برنامه های فرهنگی موکب</a:t>
            </a:r>
            <a:endParaRPr lang="en-US" sz="56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590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1026D5-3AB2-68DA-4582-C415CF9369FA}"/>
              </a:ext>
            </a:extLst>
          </p:cNvPr>
          <p:cNvSpPr txBox="1"/>
          <p:nvPr/>
        </p:nvSpPr>
        <p:spPr>
          <a:xfrm>
            <a:off x="1786597" y="0"/>
            <a:ext cx="10128739" cy="377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5400" dirty="0">
                <a:solidFill>
                  <a:srgbClr val="FFFF00"/>
                </a:solidFill>
                <a:cs typeface="B Titr" panose="00000700000000000000" pitchFamily="2" charset="-78"/>
              </a:rPr>
              <a:t>9-تبلیغات و اقدامات فرهنگی پیرامون موکب(اطراف و خارج از موکب) به وسیله تصاویر،سیرنمایشگاهی،آرم هیأت و...</a:t>
            </a:r>
            <a:endParaRPr lang="en-US" sz="5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BD3ED-5BA6-C7EE-6C49-6EB57B079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0636" y="4050922"/>
            <a:ext cx="4608697" cy="2592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4980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283214-712A-23F7-1039-5234C788657E}"/>
              </a:ext>
            </a:extLst>
          </p:cNvPr>
          <p:cNvSpPr txBox="1"/>
          <p:nvPr/>
        </p:nvSpPr>
        <p:spPr>
          <a:xfrm>
            <a:off x="3756626" y="212076"/>
            <a:ext cx="8435374" cy="610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4400" dirty="0">
                <a:solidFill>
                  <a:srgbClr val="FFFF00"/>
                </a:solidFill>
                <a:cs typeface="B Titr" panose="00000700000000000000" pitchFamily="2" charset="-78"/>
              </a:rPr>
              <a:t>10-مستند سازی فاخر و مناسب از کلیه فعالیت های موکب در کلیه مراحل (برپایی موکب،جلسات هماهنگی،بدرقه زائران،طول مسیر،حضور در کربلا و نجف،اسکان زائران،طبخ و توزیع غذا و به ویژه فعالیت های فرهنگی)</a:t>
            </a:r>
            <a:endParaRPr lang="en-US" sz="4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951C88-4DC1-A4C9-4ACA-40D6287F5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292" y="442133"/>
            <a:ext cx="3490112" cy="2751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8B50ED-D56A-6AFB-72EC-F6CF2D4A7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292" y="3890119"/>
            <a:ext cx="3465710" cy="24236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07050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7038FE-9D22-D4B3-E22F-A22305948149}"/>
              </a:ext>
            </a:extLst>
          </p:cNvPr>
          <p:cNvSpPr txBox="1"/>
          <p:nvPr/>
        </p:nvSpPr>
        <p:spPr>
          <a:xfrm>
            <a:off x="438150" y="100965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400" dirty="0">
                <a:solidFill>
                  <a:srgbClr val="FFFF00"/>
                </a:solidFill>
                <a:latin typeface="B Titr "/>
              </a:rPr>
              <a:t>دستورالعمل اهداء بیرق های اربعین حسینی</a:t>
            </a:r>
            <a:endParaRPr lang="en-US" sz="4400" dirty="0">
              <a:solidFill>
                <a:srgbClr val="FFFF00"/>
              </a:solidFill>
              <a:latin typeface="B Titr "/>
            </a:endParaRPr>
          </a:p>
        </p:txBody>
      </p:sp>
    </p:spTree>
    <p:extLst>
      <p:ext uri="{BB962C8B-B14F-4D97-AF65-F5344CB8AC3E}">
        <p14:creationId xmlns:p14="http://schemas.microsoft.com/office/powerpoint/2010/main" val="2736070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545A2-F488-6519-5803-7875FB3CFD35}"/>
              </a:ext>
            </a:extLst>
          </p:cNvPr>
          <p:cNvSpPr txBox="1"/>
          <p:nvPr/>
        </p:nvSpPr>
        <p:spPr>
          <a:xfrm>
            <a:off x="1022252" y="2628781"/>
            <a:ext cx="98239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8000" dirty="0">
                <a:solidFill>
                  <a:srgbClr val="FF0000"/>
                </a:solidFill>
                <a:cs typeface="0 Jadid Bold" panose="00000700000000000000" pitchFamily="2" charset="-78"/>
              </a:rPr>
              <a:t>*</a:t>
            </a:r>
            <a:r>
              <a:rPr lang="fa-IR" sz="8000" dirty="0">
                <a:solidFill>
                  <a:srgbClr val="FFFF00"/>
                </a:solidFill>
                <a:cs typeface="0 Jadid Bold" panose="00000700000000000000" pitchFamily="2" charset="-78"/>
              </a:rPr>
              <a:t> با تشکر از توجه شما </a:t>
            </a:r>
            <a:r>
              <a:rPr lang="fa-IR" sz="8000" dirty="0">
                <a:solidFill>
                  <a:srgbClr val="FF0000"/>
                </a:solidFill>
                <a:cs typeface="0 Jadid Bold" panose="00000700000000000000" pitchFamily="2" charset="-78"/>
              </a:rPr>
              <a:t>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9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BA81E04-59EF-3F25-AC61-BFCBE7A780A7}"/>
              </a:ext>
            </a:extLst>
          </p:cNvPr>
          <p:cNvSpPr txBox="1"/>
          <p:nvPr/>
        </p:nvSpPr>
        <p:spPr>
          <a:xfrm>
            <a:off x="503462" y="1039906"/>
            <a:ext cx="1269402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5500" dirty="0">
                <a:solidFill>
                  <a:srgbClr val="FFFF00"/>
                </a:solidFill>
                <a:cs typeface="B Titr" panose="00000700000000000000" pitchFamily="2" charset="-78"/>
              </a:rPr>
              <a:t>ویژگی های فرهنگی موکب تراز انقلاب اسلامی</a:t>
            </a:r>
            <a:r>
              <a:rPr lang="en-US" sz="5500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60724F-AF6D-53DD-3264-F860B84A3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5282" y="2452108"/>
            <a:ext cx="6366380" cy="4028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625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1B01EB-547E-9120-077F-E9D4552483DB}"/>
              </a:ext>
            </a:extLst>
          </p:cNvPr>
          <p:cNvSpPr txBox="1"/>
          <p:nvPr/>
        </p:nvSpPr>
        <p:spPr>
          <a:xfrm>
            <a:off x="1152576" y="-3292"/>
            <a:ext cx="9886845" cy="248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5400" dirty="0">
                <a:solidFill>
                  <a:srgbClr val="FFFF00"/>
                </a:solidFill>
                <a:cs typeface="B Titr" panose="00000700000000000000" pitchFamily="2" charset="-78"/>
              </a:rPr>
              <a:t>1- اقامه باشکوه نماز جماعت در سه نوبت به همراه تعقیبات و ادعیه مربوطه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5D6894-DCE5-89E5-FEA6-848F24043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1920" y="2872053"/>
            <a:ext cx="5485451" cy="36612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4336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EE51644-D063-F6FA-08BB-3E23736AB6FA}"/>
              </a:ext>
            </a:extLst>
          </p:cNvPr>
          <p:cNvSpPr txBox="1"/>
          <p:nvPr/>
        </p:nvSpPr>
        <p:spPr>
          <a:xfrm>
            <a:off x="-298888" y="0"/>
            <a:ext cx="12072730" cy="248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5400" dirty="0">
                <a:solidFill>
                  <a:srgbClr val="FFFF00"/>
                </a:solidFill>
                <a:cs typeface="B Titr" panose="00000700000000000000" pitchFamily="2" charset="-78"/>
              </a:rPr>
              <a:t>2- برگزاری سخنرانی،مداحی و مرثیه سرایی هرشب در ایام و لیالی اربعین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A4A944-8DCA-BFA4-4876-30DB26731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055" y="3103584"/>
            <a:ext cx="5456143" cy="302149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8563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28A43D-9FC7-27A2-43D5-FF7BACA37169}"/>
              </a:ext>
            </a:extLst>
          </p:cNvPr>
          <p:cNvSpPr txBox="1"/>
          <p:nvPr/>
        </p:nvSpPr>
        <p:spPr>
          <a:xfrm>
            <a:off x="365760" y="0"/>
            <a:ext cx="11181368" cy="372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5400" dirty="0">
                <a:solidFill>
                  <a:srgbClr val="FFFF00"/>
                </a:solidFill>
                <a:cs typeface="B Titr" panose="00000700000000000000" pitchFamily="2" charset="-78"/>
              </a:rPr>
              <a:t>3- تهیه قرآن کریم،کتب ادعیه و زیارات،مهر و تسبیح و کتاب های مفید به مقدار لازم در جایگاهی مناسب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BA19EB-62B0-8AD0-1585-F5CD6F184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9540" y="3260188"/>
            <a:ext cx="4296460" cy="30175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3057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1F9F86-1847-6F0A-1E11-0EE22F9DC837}"/>
              </a:ext>
            </a:extLst>
          </p:cNvPr>
          <p:cNvSpPr txBox="1"/>
          <p:nvPr/>
        </p:nvSpPr>
        <p:spPr>
          <a:xfrm>
            <a:off x="140677" y="241512"/>
            <a:ext cx="10454130" cy="253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5400" dirty="0">
                <a:solidFill>
                  <a:srgbClr val="FFFF00"/>
                </a:solidFill>
                <a:cs typeface="B Titr" panose="00000700000000000000" pitchFamily="2" charset="-78"/>
              </a:rPr>
              <a:t>4- ایجاد فضایی مناسب ازنظر تهویه،نور،سکوت،آرامش  و نظافت</a:t>
            </a:r>
            <a:endParaRPr lang="en-US" sz="5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4B480B-12D8-2A25-6AA0-1235B809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4112" y="3136635"/>
            <a:ext cx="5094424" cy="3048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905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5FED4A-4693-6478-0CA5-78CBACD0BACC}"/>
              </a:ext>
            </a:extLst>
          </p:cNvPr>
          <p:cNvSpPr txBox="1"/>
          <p:nvPr/>
        </p:nvSpPr>
        <p:spPr>
          <a:xfrm>
            <a:off x="1070368" y="120495"/>
            <a:ext cx="10628244" cy="372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>
              <a:lnSpc>
                <a:spcPct val="150000"/>
              </a:lnSpc>
            </a:pPr>
            <a:r>
              <a:rPr lang="fa-IR" sz="5400" dirty="0">
                <a:solidFill>
                  <a:srgbClr val="FFFF00"/>
                </a:solidFill>
                <a:cs typeface="B Titr" panose="00000700000000000000" pitchFamily="2" charset="-78"/>
              </a:rPr>
              <a:t>5- فضاسازی داخل موکب به وسیله متون،تصاویر،عکس نوشته ها و پیام های فاخر،کاربردی و به روز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5D2CCA-0BC8-1B1E-D241-DD9463296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302" y="3429000"/>
            <a:ext cx="4595113" cy="3061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70291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DA8E3C-59B8-A86C-47F7-496883ACEFE3}"/>
              </a:ext>
            </a:extLst>
          </p:cNvPr>
          <p:cNvSpPr txBox="1"/>
          <p:nvPr/>
        </p:nvSpPr>
        <p:spPr>
          <a:xfrm>
            <a:off x="-570762" y="-3294"/>
            <a:ext cx="11701671" cy="248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5400" dirty="0">
                <a:solidFill>
                  <a:srgbClr val="FFFF00"/>
                </a:solidFill>
                <a:cs typeface="B Titr" panose="00000700000000000000" pitchFamily="2" charset="-78"/>
              </a:rPr>
              <a:t>6-قرائت زیارت عاشورا هرروز بعداز نماز صبح(کوتاه و جذاب)</a:t>
            </a:r>
            <a:endParaRPr lang="en-US" sz="5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DD369-E2E2-7F0D-F7D5-E89324169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952" y="3012727"/>
            <a:ext cx="4092241" cy="640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4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E13209-1C3F-AE1C-6893-10D769C76E9E}"/>
              </a:ext>
            </a:extLst>
          </p:cNvPr>
          <p:cNvSpPr txBox="1"/>
          <p:nvPr/>
        </p:nvSpPr>
        <p:spPr>
          <a:xfrm>
            <a:off x="77372" y="0"/>
            <a:ext cx="12037255" cy="379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5400" dirty="0">
                <a:solidFill>
                  <a:srgbClr val="FFFF00"/>
                </a:solidFill>
                <a:cs typeface="B Titr" panose="00000700000000000000" pitchFamily="2" charset="-78"/>
              </a:rPr>
              <a:t>7-برگزاری روزانه برنامه فرهنگی هنری(اشعار آیینی،تواشیح،تعزیه،مسابقه فرهنگی،خاطرات شهدا و...)</a:t>
            </a:r>
            <a:endParaRPr lang="en-US" sz="5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2B7608-BD13-897B-9C0A-429F59729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789" y="3164144"/>
            <a:ext cx="3801409" cy="27724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793624-9383-23E7-832F-8B143DFC9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8772" y="3684647"/>
            <a:ext cx="3863583" cy="26239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09360749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253</TotalTime>
  <Words>229</Words>
  <Application>Microsoft Office PowerPoint</Application>
  <PresentationFormat>Widescreen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0 Jadid Bold</vt:lpstr>
      <vt:lpstr>Arial</vt:lpstr>
      <vt:lpstr>B Titr</vt:lpstr>
      <vt:lpstr>B Titr </vt:lpstr>
      <vt:lpstr>Calibri Light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modir01</dc:creator>
  <cp:lastModifiedBy>Hamidreza Alavi</cp:lastModifiedBy>
  <cp:revision>8</cp:revision>
  <dcterms:created xsi:type="dcterms:W3CDTF">2023-06-19T02:59:45Z</dcterms:created>
  <dcterms:modified xsi:type="dcterms:W3CDTF">2024-08-05T14:32:40Z</dcterms:modified>
</cp:coreProperties>
</file>